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265"/>
            <a:ext cx="4343399" cy="1401183"/>
          </a:xfrm>
        </p:spPr>
        <p:txBody>
          <a:bodyPr anchor="t">
            <a:normAutofit/>
          </a:bodyPr>
          <a:lstStyle/>
          <a:p>
            <a:r>
              <a:rPr lang="pt-PT" sz="2800"/>
              <a:t>Página Principal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343399" cy="3602935"/>
          </a:xfrm>
        </p:spPr>
        <p:txBody>
          <a:bodyPr>
            <a:normAutofit/>
          </a:bodyPr>
          <a:lstStyle/>
          <a:p>
            <a:endParaRPr lang="pt-PT" sz="1700"/>
          </a:p>
          <a:p>
            <a:pPr>
              <a:defRPr sz="1800"/>
            </a:pPr>
            <a:r>
              <a:rPr lang="pt-PT" sz="1700"/>
              <a:t>Apresenta a estrutura do site com destaque para o logótipo e mensagem principal.</a:t>
            </a:r>
          </a:p>
          <a:p>
            <a:pPr>
              <a:defRPr sz="1800"/>
            </a:pPr>
            <a:r>
              <a:rPr lang="pt-PT" sz="1700"/>
              <a:t>Mensagem de dica motiva o visitante a aprender melhor.</a:t>
            </a:r>
          </a:p>
          <a:p>
            <a:pPr>
              <a:defRPr sz="1800"/>
            </a:pPr>
            <a:r>
              <a:rPr lang="pt-PT" sz="1700"/>
              <a:t>Layout limpo e organizado com navegação lateral clara.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1064" y="0"/>
            <a:ext cx="3602935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43" y="1529534"/>
            <a:ext cx="2589144" cy="3793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pt-PT" sz="3100"/>
              <a:t>Métodos de Estudo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ctr">
            <a:normAutofit/>
          </a:bodyPr>
          <a:lstStyle/>
          <a:p>
            <a:endParaRPr lang="pt-PT" sz="1600" dirty="0"/>
          </a:p>
          <a:p>
            <a:pPr>
              <a:defRPr sz="1800"/>
            </a:pPr>
            <a:r>
              <a:rPr lang="pt-PT" sz="1600" dirty="0"/>
              <a:t>Explicamos a importância de estudar bem.</a:t>
            </a:r>
          </a:p>
          <a:p>
            <a:pPr>
              <a:defRPr sz="1800"/>
            </a:pPr>
            <a:r>
              <a:rPr lang="pt-PT" sz="1600" dirty="0"/>
              <a:t>Apresentamos os métodos: </a:t>
            </a:r>
            <a:r>
              <a:rPr lang="pt-PT" sz="1600" dirty="0" err="1"/>
              <a:t>Pomodoro</a:t>
            </a:r>
            <a:r>
              <a:rPr lang="pt-PT" sz="1600" dirty="0"/>
              <a:t>, Mapas Mentais, </a:t>
            </a:r>
            <a:r>
              <a:rPr lang="pt-PT" sz="1600" dirty="0" err="1"/>
              <a:t>Flashcards</a:t>
            </a:r>
            <a:r>
              <a:rPr lang="pt-PT" sz="1600" dirty="0"/>
              <a:t>, </a:t>
            </a:r>
            <a:r>
              <a:rPr lang="pt-PT" sz="1600" dirty="0" err="1"/>
              <a:t>Feynman</a:t>
            </a:r>
            <a:r>
              <a:rPr lang="pt-PT" sz="1600" dirty="0"/>
              <a:t>.</a:t>
            </a:r>
          </a:p>
          <a:p>
            <a:pPr>
              <a:defRPr sz="1800"/>
            </a:pPr>
            <a:r>
              <a:rPr lang="pt-PT" sz="1600" dirty="0"/>
              <a:t>Inclui secção com passos para estudar melhor e tabela comparativa.</a:t>
            </a:r>
          </a:p>
          <a:p>
            <a:pPr>
              <a:defRPr sz="1800"/>
            </a:pPr>
            <a:r>
              <a:rPr lang="pt-PT" sz="1600" dirty="0"/>
              <a:t>Conteúdo carregado via XML com JavaScript (</a:t>
            </a:r>
            <a:r>
              <a:rPr lang="pt-PT" sz="1600" dirty="0" err="1"/>
              <a:t>fetch</a:t>
            </a:r>
            <a:r>
              <a:rPr lang="pt-PT" sz="1600" dirty="0"/>
              <a:t>, </a:t>
            </a:r>
            <a:r>
              <a:rPr lang="pt-PT" sz="1600" dirty="0" err="1"/>
              <a:t>DOMParser</a:t>
            </a:r>
            <a:r>
              <a:rPr lang="pt-PT" sz="1600" dirty="0"/>
              <a:t>, etc.).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etodosestudo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3" y="1903802"/>
            <a:ext cx="4221014" cy="28175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pt-PT" sz="4200"/>
              <a:t>Recursos de Estudo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620641"/>
            <a:ext cx="4378312" cy="3023702"/>
          </a:xfrm>
        </p:spPr>
        <p:txBody>
          <a:bodyPr anchor="ctr">
            <a:normAutofit/>
          </a:bodyPr>
          <a:lstStyle/>
          <a:p>
            <a:endParaRPr lang="pt-PT" sz="1700" dirty="0"/>
          </a:p>
          <a:p>
            <a:pPr>
              <a:defRPr sz="1800"/>
            </a:pPr>
            <a:r>
              <a:rPr lang="pt-PT" sz="1700" dirty="0"/>
              <a:t>Inclui três blocos visuais: Recursos, Vídeo de Dicas e Técnicas.</a:t>
            </a:r>
          </a:p>
          <a:p>
            <a:pPr>
              <a:defRPr sz="1800"/>
            </a:pPr>
            <a:r>
              <a:rPr lang="pt-PT" sz="1700" dirty="0"/>
              <a:t>Cada técnica é explicada de forma clara e visualmente separada.</a:t>
            </a:r>
          </a:p>
          <a:p>
            <a:pPr>
              <a:defRPr sz="1800"/>
            </a:pPr>
            <a:r>
              <a:rPr lang="pt-PT" sz="1700" dirty="0"/>
              <a:t>Os métodos são apresentados em </a:t>
            </a:r>
            <a:r>
              <a:rPr lang="pt-PT" sz="1700" dirty="0" err="1"/>
              <a:t>cards</a:t>
            </a:r>
            <a:r>
              <a:rPr lang="pt-PT" sz="1700" dirty="0"/>
              <a:t> carregados por XML.</a:t>
            </a:r>
          </a:p>
          <a:p>
            <a:pPr>
              <a:defRPr sz="1800"/>
            </a:pPr>
            <a:r>
              <a:rPr lang="pt-PT" sz="1700" dirty="0"/>
              <a:t>Design apelativo com ícones e dicas úteis.</a:t>
            </a:r>
          </a:p>
          <a:p>
            <a:pPr>
              <a:defRPr sz="1800"/>
            </a:pPr>
            <a:r>
              <a:rPr lang="pt-PT" sz="1700" dirty="0"/>
              <a:t>Conteúdo carregado via XML com JavaScript (</a:t>
            </a:r>
            <a:r>
              <a:rPr lang="pt-PT" sz="1700" dirty="0" err="1"/>
              <a:t>fetch</a:t>
            </a:r>
            <a:r>
              <a:rPr lang="pt-PT" sz="1700" dirty="0"/>
              <a:t>, </a:t>
            </a:r>
            <a:r>
              <a:rPr lang="pt-PT" sz="1700" dirty="0" err="1"/>
              <a:t>DOMParser</a:t>
            </a:r>
            <a:r>
              <a:rPr lang="pt-PT" sz="1700" dirty="0"/>
              <a:t>, etc.).</a:t>
            </a:r>
          </a:p>
          <a:p>
            <a:pPr>
              <a:defRPr sz="1800"/>
            </a:pPr>
            <a:endParaRPr lang="pt-PT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cursosestudo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29" y="925137"/>
            <a:ext cx="3176637" cy="47590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Página de Contacto</a:t>
            </a:r>
            <a:endParaRPr lang="pt-PT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actos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598506"/>
            <a:ext cx="3583036" cy="54912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Formulário com nome, email, checkboxes de métodos e mensagem.</a:t>
            </a:r>
          </a:p>
          <a:p>
            <a:pPr>
              <a:defRPr sz="1800"/>
            </a:pPr>
            <a:r>
              <a:t>Botão de envio ilustrativo (site estático).</a:t>
            </a:r>
          </a:p>
          <a:p>
            <a:pPr>
              <a:defRPr sz="1800"/>
            </a:pPr>
            <a:r>
              <a:t>Contador de palavras implementado com JavaScript.</a:t>
            </a:r>
          </a:p>
          <a:p>
            <a:pPr>
              <a:defRPr sz="1800"/>
            </a:pPr>
            <a:r>
              <a:t>Validações: campos obrigatórios e formato de email.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Ensino pelo Mundo</a:t>
            </a:r>
            <a:endParaRPr lang="pt-PT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Ens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660206"/>
            <a:ext cx="3583036" cy="536784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Apresenta curiosidades de ensino em países como Finlândia, Japão e Marrocos.</a:t>
            </a:r>
          </a:p>
          <a:p>
            <a:pPr>
              <a:defRPr sz="1800"/>
            </a:pPr>
            <a:r>
              <a:t>Permite comparar métodos e refletir sobre abordagens internacionais.</a:t>
            </a:r>
          </a:p>
          <a:p>
            <a:pPr>
              <a:defRPr sz="1800"/>
            </a:pPr>
            <a:r>
              <a:t>Inclui dicas motivacionais para o aluno adaptar o que aprende.</a:t>
            </a:r>
          </a:p>
          <a:p>
            <a:pPr>
              <a:defRPr sz="1800"/>
            </a:pPr>
            <a:r>
              <a:t>Layout dividido com globos, botões e frases de reflexão.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r>
              <a:rPr dirty="0"/>
              <a:t>Map</a:t>
            </a:r>
            <a:r>
              <a:rPr lang="pt-PT" dirty="0"/>
              <a:t>Site</a:t>
            </a:r>
            <a:endParaRPr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ite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2148290"/>
            <a:ext cx="3583036" cy="23916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Visualiza a hierarquia do site com as páginas principais e suas ligações.</a:t>
            </a:r>
          </a:p>
          <a:p>
            <a:pPr>
              <a:defRPr sz="1800"/>
            </a:pPr>
            <a:r>
              <a:t>Ajuda a explicar a navegação e organização dos conteúdos.</a:t>
            </a:r>
          </a:p>
          <a:p>
            <a:pPr>
              <a:defRPr sz="1800"/>
            </a:pPr>
            <a:r>
              <a:t>A estrutura é intuitiva, com a página principal como ponto central.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470" y="486184"/>
            <a:ext cx="404792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/>
              <a:t>Validação HTML e CSS</a:t>
            </a:r>
          </a:p>
        </p:txBody>
      </p:sp>
      <p:pic>
        <p:nvPicPr>
          <p:cNvPr id="1026" name="Picture 2" descr="Imagem carregada">
            <a:extLst>
              <a:ext uri="{FF2B5EF4-FFF2-40B4-BE49-F238E27FC236}">
                <a16:creationId xmlns:a16="http://schemas.microsoft.com/office/drawing/2014/main" id="{27D0CA9C-97E5-F72F-F466-9A8A3DDD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64" y="1578048"/>
            <a:ext cx="3416775" cy="77455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: Shape 103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413fc4e9-7b84-4d4e-a29d-4da469de58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" y="3537524"/>
            <a:ext cx="4214980" cy="116965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4613470" y="1946684"/>
            <a:ext cx="40479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Utilizámos os validadores oficiais da W3C para validar os ficheiros HTML e CSS.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As páginas HTML foram validadas com sucesso, sem erros nem avisos.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A folha de estilos CSS também foi validada com sucesso.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Foram removidos 'trailing slashes' das meta tags para garantir a conformidade.</a:t>
            </a:r>
          </a:p>
        </p:txBody>
      </p:sp>
      <p:sp>
        <p:nvSpPr>
          <p:cNvPr id="1039" name="Arc 103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322</Words>
  <Application>Microsoft Office PowerPoint</Application>
  <PresentationFormat>Apresentação no Ecrã (4:3)</PresentationFormat>
  <Paragraphs>40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Página Principal</vt:lpstr>
      <vt:lpstr>Métodos de Estudo</vt:lpstr>
      <vt:lpstr>Recursos de Estudo</vt:lpstr>
      <vt:lpstr>Página de Contacto</vt:lpstr>
      <vt:lpstr>Ensino pelo Mundo</vt:lpstr>
      <vt:lpstr>MapSite</vt:lpstr>
      <vt:lpstr>Validação HTML e CSS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Pires</dc:creator>
  <cp:keywords/>
  <dc:description>generated using python-pptx</dc:description>
  <cp:lastModifiedBy>Daniel Tiago Ferreira Pires</cp:lastModifiedBy>
  <cp:revision>3</cp:revision>
  <dcterms:created xsi:type="dcterms:W3CDTF">2013-01-27T09:14:16Z</dcterms:created>
  <dcterms:modified xsi:type="dcterms:W3CDTF">2025-06-19T18:42:18Z</dcterms:modified>
  <cp:category/>
</cp:coreProperties>
</file>